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9" r:id="rId5"/>
    <p:sldId id="269" r:id="rId6"/>
    <p:sldId id="261" r:id="rId7"/>
    <p:sldId id="262" r:id="rId8"/>
    <p:sldId id="263" r:id="rId9"/>
    <p:sldId id="264" r:id="rId10"/>
    <p:sldId id="272" r:id="rId11"/>
    <p:sldId id="270" r:id="rId12"/>
    <p:sldId id="271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451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3198" y="1850170"/>
            <a:ext cx="12393583" cy="65759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51072" y="6866106"/>
            <a:ext cx="2308667" cy="12051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71134" y="8324521"/>
            <a:ext cx="2441242" cy="204694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2764" y="7917388"/>
            <a:ext cx="3569347" cy="9069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86000" y="-3543300"/>
            <a:ext cx="28036014" cy="18550704"/>
            <a:chOff x="-2286000" y="-3543300"/>
            <a:chExt cx="28036014" cy="185507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286000" y="-3543300"/>
              <a:ext cx="28036014" cy="18550704"/>
              <a:chOff x="-2286000" y="-3543300"/>
              <a:chExt cx="28036014" cy="185507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86000" y="-3543300"/>
                <a:ext cx="28036014" cy="1855070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48154" y="505181"/>
                <a:ext cx="14018007" cy="92753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396207" y="618962"/>
              <a:ext cx="13064629" cy="9161571"/>
              <a:chOff x="4396207" y="618962"/>
              <a:chExt cx="13064629" cy="9161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6207" y="618962"/>
                <a:ext cx="13064629" cy="9161571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459" y="116351"/>
            <a:ext cx="4448261" cy="224988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6A6F2BB-B534-4A12-899B-4A756678AEED}"/>
              </a:ext>
            </a:extLst>
          </p:cNvPr>
          <p:cNvSpPr/>
          <p:nvPr/>
        </p:nvSpPr>
        <p:spPr>
          <a:xfrm>
            <a:off x="10668000" y="3238500"/>
            <a:ext cx="1600200" cy="1447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753600" y="2197078"/>
            <a:ext cx="3429000" cy="407266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93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FB811D-C6EB-430A-9C7F-6A0403C4E0D8}"/>
              </a:ext>
            </a:extLst>
          </p:cNvPr>
          <p:cNvSpPr/>
          <p:nvPr/>
        </p:nvSpPr>
        <p:spPr>
          <a:xfrm>
            <a:off x="0" y="0"/>
            <a:ext cx="18288000" cy="1906806"/>
          </a:xfrm>
          <a:prstGeom prst="rect">
            <a:avLst/>
          </a:prstGeom>
          <a:solidFill>
            <a:srgbClr val="D1E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0314" y="1602673"/>
            <a:ext cx="15509835" cy="94176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7112" y="89259"/>
            <a:ext cx="5483454" cy="2841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1732" y="105834"/>
            <a:ext cx="1723231" cy="1723231"/>
            <a:chOff x="896115" y="324474"/>
            <a:chExt cx="1723231" cy="172323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115" y="324474"/>
              <a:ext cx="1723231" cy="172323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263" y="4854904"/>
            <a:ext cx="3345166" cy="17341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263" y="9063310"/>
            <a:ext cx="3178128" cy="1734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059A4A-46E7-491D-9359-3EAA1539E5EB}"/>
              </a:ext>
            </a:extLst>
          </p:cNvPr>
          <p:cNvSpPr/>
          <p:nvPr/>
        </p:nvSpPr>
        <p:spPr>
          <a:xfrm>
            <a:off x="0" y="-1"/>
            <a:ext cx="18288000" cy="2628901"/>
          </a:xfrm>
          <a:prstGeom prst="rect">
            <a:avLst/>
          </a:prstGeom>
          <a:solidFill>
            <a:srgbClr val="D1E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909" y="2860949"/>
            <a:ext cx="14178711" cy="6476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107" y="363553"/>
            <a:ext cx="5569169" cy="2841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72007" y="543190"/>
            <a:ext cx="1723231" cy="1723231"/>
            <a:chOff x="7172007" y="543190"/>
            <a:chExt cx="1723231" cy="172323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2007" y="543190"/>
              <a:ext cx="1723231" cy="1723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29623" y="872012"/>
            <a:ext cx="1099570" cy="1099570"/>
            <a:chOff x="5229623" y="872012"/>
            <a:chExt cx="1099570" cy="109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9623" y="872012"/>
              <a:ext cx="1099570" cy="109957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637" y="188000"/>
            <a:ext cx="2607346" cy="2543392"/>
            <a:chOff x="256637" y="188000"/>
            <a:chExt cx="2607346" cy="2543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637" y="188000"/>
              <a:ext cx="2607346" cy="25433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156" y="436363"/>
            <a:ext cx="3204570" cy="25195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0057" y="1654498"/>
            <a:ext cx="4813761" cy="37760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30275" y="4375593"/>
            <a:ext cx="4816974" cy="37769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59433" y="6773995"/>
            <a:ext cx="5063288" cy="38007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7478" y="3160023"/>
            <a:ext cx="2139362" cy="175853"/>
            <a:chOff x="2027478" y="3160023"/>
            <a:chExt cx="2139362" cy="175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27478" y="3160023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1723" y="5881312"/>
            <a:ext cx="2139362" cy="175853"/>
            <a:chOff x="6661723" y="5881312"/>
            <a:chExt cx="2139362" cy="1758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661723" y="5881312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6456" y="8402857"/>
            <a:ext cx="2139362" cy="175853"/>
            <a:chOff x="11836456" y="8402857"/>
            <a:chExt cx="2139362" cy="1758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836456" y="8402857"/>
              <a:ext cx="2139362" cy="1758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28600" y="-3771900"/>
            <a:ext cx="21603018" cy="19293261"/>
            <a:chOff x="3610895" y="-4067467"/>
            <a:chExt cx="21603018" cy="192932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0895" y="-4067467"/>
              <a:ext cx="21603018" cy="1929326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0" y="126199"/>
              <a:ext cx="10801509" cy="9646630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411" y="126199"/>
            <a:ext cx="4533975" cy="2239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4373" y="6812664"/>
            <a:ext cx="17536969" cy="2575020"/>
            <a:chOff x="374373" y="6812664"/>
            <a:chExt cx="17536969" cy="25750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226037" y="5693229"/>
              <a:ext cx="35073938" cy="515004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373" y="6812664"/>
              <a:ext cx="17536969" cy="25750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373" y="2054843"/>
            <a:ext cx="17536969" cy="4056868"/>
            <a:chOff x="374373" y="2054843"/>
            <a:chExt cx="17536969" cy="40568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29314" y="291206"/>
              <a:ext cx="35073938" cy="811373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373" y="2054843"/>
              <a:ext cx="17536969" cy="40568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1124" y="520835"/>
            <a:ext cx="13698967" cy="11480382"/>
            <a:chOff x="4231124" y="520835"/>
            <a:chExt cx="13698967" cy="11480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9019" y="-4470015"/>
              <a:ext cx="27397934" cy="2296076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1124" y="520835"/>
              <a:ext cx="13698967" cy="1148038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411" y="126199"/>
            <a:ext cx="4533975" cy="22393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1802E9-9E4D-4A4C-95FB-69C4345B25F5}"/>
              </a:ext>
            </a:extLst>
          </p:cNvPr>
          <p:cNvSpPr/>
          <p:nvPr/>
        </p:nvSpPr>
        <p:spPr>
          <a:xfrm>
            <a:off x="4495800" y="9029700"/>
            <a:ext cx="1752600" cy="106680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00400" y="-43776"/>
            <a:ext cx="9349032" cy="21275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297986-3FB3-440C-AD80-5752AA99E8F4}"/>
              </a:ext>
            </a:extLst>
          </p:cNvPr>
          <p:cNvGrpSpPr/>
          <p:nvPr/>
        </p:nvGrpSpPr>
        <p:grpSpPr>
          <a:xfrm>
            <a:off x="365577" y="213261"/>
            <a:ext cx="4680907" cy="3160410"/>
            <a:chOff x="2233789" y="2640077"/>
            <a:chExt cx="3422140" cy="22602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09453" y="2640077"/>
              <a:ext cx="2585507" cy="2260207"/>
              <a:chOff x="2723742" y="2705830"/>
              <a:chExt cx="2585507" cy="2260207"/>
            </a:xfrm>
            <a:effectLst/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23742" y="2705830"/>
                <a:ext cx="2585507" cy="226020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3789" y="3226092"/>
              <a:ext cx="3422140" cy="130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834" y="2604850"/>
            <a:ext cx="5532647" cy="3283409"/>
            <a:chOff x="4567103" y="4752704"/>
            <a:chExt cx="3537511" cy="23749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09250" y="4752704"/>
              <a:ext cx="2434652" cy="2374934"/>
              <a:chOff x="5309250" y="4752704"/>
              <a:chExt cx="2434652" cy="237493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09250" y="4752704"/>
                <a:ext cx="2434652" cy="2374934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7103" y="5158348"/>
              <a:ext cx="3537511" cy="1704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4518" y="2625829"/>
            <a:ext cx="4571998" cy="3292244"/>
            <a:chOff x="10845737" y="5048786"/>
            <a:chExt cx="3167539" cy="23534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119970" y="5048786"/>
              <a:ext cx="2585507" cy="2260207"/>
              <a:chOff x="11119970" y="5048786"/>
              <a:chExt cx="2585507" cy="22602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1700000">
                <a:off x="11119970" y="5048786"/>
                <a:ext cx="2585507" cy="226020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5737" y="5264499"/>
              <a:ext cx="3167539" cy="21377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36866" y="240675"/>
            <a:ext cx="4571999" cy="3283409"/>
            <a:chOff x="7617498" y="1518363"/>
            <a:chExt cx="2976475" cy="237493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842590" y="1518363"/>
              <a:ext cx="2434652" cy="2374934"/>
              <a:chOff x="7842590" y="1518363"/>
              <a:chExt cx="2434652" cy="237493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42590" y="1518363"/>
                <a:ext cx="2434652" cy="2374934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498" y="2098266"/>
              <a:ext cx="2976475" cy="15500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37979" y="188741"/>
            <a:ext cx="5176483" cy="3283409"/>
            <a:chOff x="13065467" y="1789237"/>
            <a:chExt cx="3629545" cy="226020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85606" y="1789237"/>
              <a:ext cx="2585507" cy="2260207"/>
              <a:chOff x="13685606" y="1789237"/>
              <a:chExt cx="2585507" cy="226020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685606" y="1789237"/>
                <a:ext cx="2585507" cy="226020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65467" y="2404237"/>
              <a:ext cx="3629545" cy="11967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53200" y="6737781"/>
            <a:ext cx="5043849" cy="3485902"/>
            <a:chOff x="7766844" y="7417162"/>
            <a:chExt cx="3082815" cy="263601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893539" y="7417162"/>
              <a:ext cx="2702299" cy="2636016"/>
              <a:chOff x="7893539" y="7417162"/>
              <a:chExt cx="2702299" cy="263601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93539" y="7417162"/>
                <a:ext cx="2702299" cy="2636016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6844" y="7974730"/>
              <a:ext cx="3082815" cy="1680583"/>
            </a:xfrm>
            <a:prstGeom prst="rect">
              <a:avLst/>
            </a:prstGeom>
          </p:spPr>
        </p:pic>
      </p:grpSp>
      <p:sp>
        <p:nvSpPr>
          <p:cNvPr id="6" name="화살표: 톱니 모양의 오른쪽 5">
            <a:extLst>
              <a:ext uri="{FF2B5EF4-FFF2-40B4-BE49-F238E27FC236}">
                <a16:creationId xmlns:a16="http://schemas.microsoft.com/office/drawing/2014/main" id="{3F548ECA-BD6B-43CC-84B3-0F15AB803DA3}"/>
              </a:ext>
            </a:extLst>
          </p:cNvPr>
          <p:cNvSpPr/>
          <p:nvPr/>
        </p:nvSpPr>
        <p:spPr>
          <a:xfrm rot="5400000">
            <a:off x="8114284" y="5040336"/>
            <a:ext cx="1676398" cy="1395293"/>
          </a:xfrm>
          <a:prstGeom prst="notch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26" y="3033764"/>
            <a:ext cx="17946933" cy="7603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2836" y="2079874"/>
            <a:ext cx="13152901" cy="3337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662" y="-10470"/>
            <a:ext cx="9180804" cy="2381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78762" y="2007054"/>
            <a:ext cx="9626653" cy="8020205"/>
            <a:chOff x="4678762" y="2007054"/>
            <a:chExt cx="9626653" cy="80202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762" y="2007054"/>
              <a:ext cx="9626653" cy="80202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662" y="-10470"/>
            <a:ext cx="9180804" cy="2381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7694A6-C3F3-4B75-ACB6-6DEA41099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585094"/>
            <a:ext cx="11887199" cy="83428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AAB8A2-5235-4FBA-9E15-07B0B8FC0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85094"/>
            <a:ext cx="12477738" cy="8342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662" y="-10470"/>
            <a:ext cx="9180804" cy="2381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0AB454-F298-459A-85E6-60D39F1F9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0" y="1562100"/>
            <a:ext cx="17706639" cy="8634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6</cp:revision>
  <dcterms:created xsi:type="dcterms:W3CDTF">2023-07-28T01:07:50Z</dcterms:created>
  <dcterms:modified xsi:type="dcterms:W3CDTF">2023-07-28T00:19:43Z</dcterms:modified>
</cp:coreProperties>
</file>